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8" r:id="rId4"/>
    <p:sldId id="306" r:id="rId5"/>
    <p:sldId id="307" r:id="rId6"/>
    <p:sldId id="308" r:id="rId7"/>
    <p:sldId id="305" r:id="rId8"/>
    <p:sldId id="259" r:id="rId9"/>
    <p:sldId id="260" r:id="rId10"/>
    <p:sldId id="310" r:id="rId11"/>
    <p:sldId id="261" r:id="rId12"/>
    <p:sldId id="312" r:id="rId13"/>
    <p:sldId id="313" r:id="rId14"/>
    <p:sldId id="314" r:id="rId15"/>
    <p:sldId id="315" r:id="rId16"/>
    <p:sldId id="262" r:id="rId17"/>
    <p:sldId id="263" r:id="rId18"/>
    <p:sldId id="316" r:id="rId19"/>
    <p:sldId id="266" r:id="rId20"/>
    <p:sldId id="317" r:id="rId21"/>
    <p:sldId id="318" r:id="rId22"/>
    <p:sldId id="319" r:id="rId23"/>
    <p:sldId id="268" r:id="rId24"/>
    <p:sldId id="320" r:id="rId25"/>
    <p:sldId id="321" r:id="rId26"/>
    <p:sldId id="326" r:id="rId27"/>
    <p:sldId id="325" r:id="rId28"/>
    <p:sldId id="328" r:id="rId29"/>
    <p:sldId id="273" r:id="rId30"/>
    <p:sldId id="329" r:id="rId31"/>
    <p:sldId id="330" r:id="rId32"/>
    <p:sldId id="331" r:id="rId33"/>
    <p:sldId id="332" r:id="rId34"/>
    <p:sldId id="333" r:id="rId35"/>
    <p:sldId id="278" r:id="rId36"/>
    <p:sldId id="280"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3" r:id="rId56"/>
    <p:sldId id="352" r:id="rId57"/>
    <p:sldId id="295" r:id="rId58"/>
    <p:sldId id="297" r:id="rId59"/>
    <p:sldId id="288" r:id="rId60"/>
    <p:sldId id="291" r:id="rId61"/>
    <p:sldId id="298" r:id="rId62"/>
    <p:sldId id="299" r:id="rId63"/>
    <p:sldId id="300" r:id="rId64"/>
    <p:sldId id="296" r:id="rId65"/>
    <p:sldId id="301" r:id="rId66"/>
    <p:sldId id="289" r:id="rId67"/>
    <p:sldId id="303" r:id="rId68"/>
    <p:sldId id="304" r:id="rId69"/>
    <p:sldId id="293" r:id="rId70"/>
    <p:sldId id="285" r:id="rId71"/>
    <p:sldId id="290" r:id="rId72"/>
    <p:sldId id="294" r:id="rId73"/>
    <p:sldId id="354" r:id="rId74"/>
    <p:sldId id="324" r:id="rId75"/>
    <p:sldId id="35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257"/>
            <p14:sldId id="258"/>
            <p14:sldId id="306"/>
            <p14:sldId id="307"/>
            <p14:sldId id="308"/>
            <p14:sldId id="305"/>
            <p14:sldId id="259"/>
            <p14:sldId id="260"/>
            <p14:sldId id="310"/>
            <p14:sldId id="261"/>
            <p14:sldId id="312"/>
            <p14:sldId id="313"/>
            <p14:sldId id="314"/>
            <p14:sldId id="315"/>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328"/>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285"/>
            <p14:sldId id="290"/>
            <p14:sldId id="294"/>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9894" autoAdjust="0"/>
  </p:normalViewPr>
  <p:slideViewPr>
    <p:cSldViewPr snapToGrid="0">
      <p:cViewPr varScale="1">
        <p:scale>
          <a:sx n="107" d="100"/>
          <a:sy n="107" d="100"/>
        </p:scale>
        <p:origin x="13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19.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FF37AC58-BD6B-49EF-865E-1147162821A6}" type="pres">
      <dgm:prSet presAssocID="{C6CB8345-A1EF-4892-A1CF-0A7560F51BE4}" presName="balance_10" presStyleLbl="alignAccFollowNode1" presStyleIdx="3" presStyleCnt="4">
        <dgm:presLayoutVars>
          <dgm:bulletEnabled val="1"/>
        </dgm:presLayoutVars>
      </dgm:prSet>
      <dgm:spPr/>
    </dgm:pt>
    <dgm:pt modelId="{61EE6296-AD09-48E7-ACF4-CD65C44C0D93}" type="pres">
      <dgm:prSet presAssocID="{C6CB8345-A1EF-4892-A1CF-0A7560F51BE4}" presName="left_10_1" presStyleLbl="node1" presStyleIdx="0" presStyleCnt="1">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98587658-3F12-4549-9333-2CF3ECAA2FD3}" type="presOf" srcId="{D05727AE-DE9A-4A56-8812-D5F32F9EAB37}" destId="{61EE6296-AD09-48E7-ACF4-CD65C44C0D93}"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858C062-D151-4A0F-B50E-E98946C120A5}" type="presParOf" srcId="{C8036659-7597-4C89-9947-5660896FE5F9}" destId="{FF37AC58-BD6B-49EF-865E-1147162821A6}" srcOrd="2" destOrd="0" presId="urn:microsoft.com/office/officeart/2005/8/layout/balance1"/>
    <dgm:cxn modelId="{2098F7FA-0BD9-432F-B31E-B3FD97588195}" type="presParOf" srcId="{C8036659-7597-4C89-9947-5660896FE5F9}" destId="{61EE6296-AD09-48E7-ACF4-CD65C44C0D93}"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A1E26C13-C05C-4EBC-A692-0CFA01980126}" type="pres">
      <dgm:prSet presAssocID="{C6CB8345-A1EF-4892-A1CF-0A7560F51BE4}" presName="balance_11" presStyleLbl="alignAccFollowNode1" presStyleIdx="3" presStyleCnt="4">
        <dgm:presLayoutVars>
          <dgm:bulletEnabled val="1"/>
        </dgm:presLayoutVars>
      </dgm:prSet>
      <dgm:spPr/>
    </dgm:pt>
    <dgm:pt modelId="{DDDB4489-581F-4890-A04E-E431AE6D14A2}" type="pres">
      <dgm:prSet presAssocID="{C6CB8345-A1EF-4892-A1CF-0A7560F51BE4}" presName="left_11_1" presStyleLbl="node1" presStyleIdx="0" presStyleCnt="2">
        <dgm:presLayoutVars>
          <dgm:bulletEnabled val="1"/>
        </dgm:presLayoutVars>
      </dgm:prSet>
      <dgm:spPr/>
    </dgm:pt>
    <dgm:pt modelId="{26119957-BB07-406A-841E-B1E2895912E5}" type="pres">
      <dgm:prSet presAssocID="{C6CB8345-A1EF-4892-A1CF-0A7560F51BE4}" presName="right_11_1" presStyleLbl="node1" presStyleIdx="1" presStyleCnt="2">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0C03EF48-F0D7-4DA3-951D-ED668E400420}" type="presOf" srcId="{D05727AE-DE9A-4A56-8812-D5F32F9EAB37}" destId="{DDDB4489-581F-4890-A04E-E431AE6D14A2}" srcOrd="0" destOrd="0" presId="urn:microsoft.com/office/officeart/2005/8/layout/balance1"/>
    <dgm:cxn modelId="{0B7AC389-F719-4BC6-83B9-D3B0077F6CF5}" type="presOf" srcId="{89CDDF87-78A7-4451-B2BF-70136C243A4E}" destId="{26119957-BB07-406A-841E-B1E2895912E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61AB99D-D3A3-4680-8457-6B47B29EE05F}" type="presParOf" srcId="{C8036659-7597-4C89-9947-5660896FE5F9}" destId="{A1E26C13-C05C-4EBC-A692-0CFA01980126}" srcOrd="2" destOrd="0" presId="urn:microsoft.com/office/officeart/2005/8/layout/balance1"/>
    <dgm:cxn modelId="{86B5591F-3E8E-4A20-883B-18BC4E319155}" type="presParOf" srcId="{C8036659-7597-4C89-9947-5660896FE5F9}" destId="{DDDB4489-581F-4890-A04E-E431AE6D14A2}" srcOrd="3" destOrd="0" presId="urn:microsoft.com/office/officeart/2005/8/layout/balance1"/>
    <dgm:cxn modelId="{E5D5A81B-ACB3-484F-9E0E-4091D57C0584}" type="presParOf" srcId="{C8036659-7597-4C89-9947-5660896FE5F9}" destId="{26119957-BB07-406A-841E-B1E2895912E5}"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0B33DD71-D226-4F30-8E4F-92AD2B58914F}" type="pres">
      <dgm:prSet presAssocID="{C6CB8345-A1EF-4892-A1CF-0A7560F51BE4}" presName="balance_12" presStyleLbl="alignAccFollowNode1" presStyleIdx="3" presStyleCnt="4">
        <dgm:presLayoutVars>
          <dgm:bulletEnabled val="1"/>
        </dgm:presLayoutVars>
      </dgm:prSet>
      <dgm:spPr/>
    </dgm:pt>
    <dgm:pt modelId="{414B0B5B-39B2-4C6E-B9B8-325D907C42D6}" type="pres">
      <dgm:prSet presAssocID="{C6CB8345-A1EF-4892-A1CF-0A7560F51BE4}" presName="right_12_1" presStyleLbl="node1" presStyleIdx="0" presStyleCnt="3">
        <dgm:presLayoutVars>
          <dgm:bulletEnabled val="1"/>
        </dgm:presLayoutVars>
      </dgm:prSet>
      <dgm:spPr/>
    </dgm:pt>
    <dgm:pt modelId="{6BF9403E-41C0-484B-8BBB-C2C8F7C86C20}" type="pres">
      <dgm:prSet presAssocID="{C6CB8345-A1EF-4892-A1CF-0A7560F51BE4}" presName="right_12_2" presStyleLbl="node1" presStyleIdx="1" presStyleCnt="3">
        <dgm:presLayoutVars>
          <dgm:bulletEnabled val="1"/>
        </dgm:presLayoutVars>
      </dgm:prSet>
      <dgm:spPr/>
    </dgm:pt>
    <dgm:pt modelId="{69E03326-1AE1-477E-B67F-07ACE5B4F878}" type="pres">
      <dgm:prSet presAssocID="{C6CB8345-A1EF-4892-A1CF-0A7560F51BE4}" presName="left_12_1" presStyleLbl="node1" presStyleIdx="2" presStyleCnt="3">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62CE4346-EAD0-4DDA-8931-72080030EA27}" srcId="{F60574F2-4B23-47C0-90B1-CF930B7FBC2A}" destId="{89CDDF87-78A7-4451-B2BF-70136C243A4E}" srcOrd="0" destOrd="0" parTransId="{53BEBD67-0670-4C76-8097-A2C94A4BAC27}" sibTransId="{3E907ED2-A15C-46FB-8225-A9A653979125}"/>
    <dgm:cxn modelId="{3DDE8E56-56B3-44FD-8024-99E3CF684533}" type="presOf" srcId="{D05727AE-DE9A-4A56-8812-D5F32F9EAB37}" destId="{69E03326-1AE1-477E-B67F-07ACE5B4F878}" srcOrd="0" destOrd="0" presId="urn:microsoft.com/office/officeart/2005/8/layout/balance1"/>
    <dgm:cxn modelId="{2503F67E-E2E5-47FE-AED6-05132F8B379F}" type="presOf" srcId="{89CDDF87-78A7-4451-B2BF-70136C243A4E}" destId="{414B0B5B-39B2-4C6E-B9B8-325D907C42D6}" srcOrd="0" destOrd="0" presId="urn:microsoft.com/office/officeart/2005/8/layout/balance1"/>
    <dgm:cxn modelId="{F2CC1BAB-8C4E-4D5C-80EA-551D1CB2A28B}" type="presOf" srcId="{426254BE-77F3-4920-90CE-A24002A0A5D5}" destId="{6BF9403E-41C0-484B-8BBB-C2C8F7C86C20}"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1DE3726-A518-42D3-8BB8-49CE01D6C0D9}" type="presParOf" srcId="{C8036659-7597-4C89-9947-5660896FE5F9}" destId="{0B33DD71-D226-4F30-8E4F-92AD2B58914F}" srcOrd="2" destOrd="0" presId="urn:microsoft.com/office/officeart/2005/8/layout/balance1"/>
    <dgm:cxn modelId="{DEF600A2-BAE3-4469-91D4-A3151302D89F}" type="presParOf" srcId="{C8036659-7597-4C89-9947-5660896FE5F9}" destId="{414B0B5B-39B2-4C6E-B9B8-325D907C42D6}" srcOrd="3" destOrd="0" presId="urn:microsoft.com/office/officeart/2005/8/layout/balance1"/>
    <dgm:cxn modelId="{D16B6C16-FDFC-4FD5-B5DA-3D8076E58525}" type="presParOf" srcId="{C8036659-7597-4C89-9947-5660896FE5F9}" destId="{6BF9403E-41C0-484B-8BBB-C2C8F7C86C20}" srcOrd="4" destOrd="0" presId="urn:microsoft.com/office/officeart/2005/8/layout/balance1"/>
    <dgm:cxn modelId="{DBB93863-6723-4DA2-9C40-320801051DFB}" type="presParOf" srcId="{C8036659-7597-4C89-9947-5660896FE5F9}" destId="{69E03326-1AE1-477E-B67F-07ACE5B4F878}"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59CE05FB-E252-4B73-A73C-F60F1643774B}">
      <dgm:prSet phldrT="[Текст]"/>
      <dgm:spPr/>
      <dgm:t>
        <a:bodyPr/>
        <a:lstStyle/>
        <a:p>
          <a:r>
            <a:rPr lang="ru-RU" dirty="0"/>
            <a:t>Реклама</a:t>
          </a:r>
        </a:p>
      </dgm:t>
    </dgm:pt>
    <dgm:pt modelId="{DC21C8E0-5F52-42A8-AA87-B4A8AD72FA69}" type="parTrans" cxnId="{D18A13E2-B872-45B2-B20C-2261F63D6CF1}">
      <dgm:prSet/>
      <dgm:spPr/>
      <dgm:t>
        <a:bodyPr/>
        <a:lstStyle/>
        <a:p>
          <a:endParaRPr lang="ru-RU"/>
        </a:p>
      </dgm:t>
    </dgm:pt>
    <dgm:pt modelId="{C5C6A61F-B944-41E5-B619-B884B2B6324A}" type="sibTrans" cxnId="{D18A13E2-B872-45B2-B20C-2261F63D6CF1}">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270906F9-E941-4CE2-8FB0-BD952B40C3FB}" type="pres">
      <dgm:prSet presAssocID="{C6CB8345-A1EF-4892-A1CF-0A7560F51BE4}" presName="balance_13" presStyleLbl="alignAccFollowNode1" presStyleIdx="3" presStyleCnt="4">
        <dgm:presLayoutVars>
          <dgm:bulletEnabled val="1"/>
        </dgm:presLayoutVars>
      </dgm:prSet>
      <dgm:spPr/>
    </dgm:pt>
    <dgm:pt modelId="{A2314046-EAF2-4261-AD44-44D0A4F71738}" type="pres">
      <dgm:prSet presAssocID="{C6CB8345-A1EF-4892-A1CF-0A7560F51BE4}" presName="right_13_1" presStyleLbl="node1" presStyleIdx="0" presStyleCnt="4">
        <dgm:presLayoutVars>
          <dgm:bulletEnabled val="1"/>
        </dgm:presLayoutVars>
      </dgm:prSet>
      <dgm:spPr/>
    </dgm:pt>
    <dgm:pt modelId="{64B3C54A-9B4F-4ECA-A3C9-ACAAC4B2FB51}" type="pres">
      <dgm:prSet presAssocID="{C6CB8345-A1EF-4892-A1CF-0A7560F51BE4}" presName="right_13_2" presStyleLbl="node1" presStyleIdx="1" presStyleCnt="4">
        <dgm:presLayoutVars>
          <dgm:bulletEnabled val="1"/>
        </dgm:presLayoutVars>
      </dgm:prSet>
      <dgm:spPr/>
    </dgm:pt>
    <dgm:pt modelId="{F2337090-04D2-4BE8-9628-C08B5ABDAF55}" type="pres">
      <dgm:prSet presAssocID="{C6CB8345-A1EF-4892-A1CF-0A7560F51BE4}" presName="right_13_3" presStyleLbl="node1" presStyleIdx="2" presStyleCnt="4">
        <dgm:presLayoutVars>
          <dgm:bulletEnabled val="1"/>
        </dgm:presLayoutVars>
      </dgm:prSet>
      <dgm:spPr/>
    </dgm:pt>
    <dgm:pt modelId="{52A22D71-0CFF-4F93-A0FB-D5D4C3C78CFE}" type="pres">
      <dgm:prSet presAssocID="{C6CB8345-A1EF-4892-A1CF-0A7560F51BE4}" presName="left_13_1" presStyleLbl="node1" presStyleIdx="3" presStyleCnt="4">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853F6C43-C8D1-420D-992B-E056FD12BC29}" type="presOf" srcId="{D05727AE-DE9A-4A56-8812-D5F32F9EAB37}" destId="{52A22D71-0CFF-4F93-A0FB-D5D4C3C78CFE}"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8BB16247-FA5B-409B-A241-4DCD1FDAD04D}" type="presOf" srcId="{426254BE-77F3-4920-90CE-A24002A0A5D5}" destId="{64B3C54A-9B4F-4ECA-A3C9-ACAAC4B2FB51}" srcOrd="0" destOrd="0" presId="urn:microsoft.com/office/officeart/2005/8/layout/balance1"/>
    <dgm:cxn modelId="{E02F9F97-11E0-42B0-A448-CADDB96E925D}" type="presOf" srcId="{59CE05FB-E252-4B73-A73C-F60F1643774B}" destId="{F2337090-04D2-4BE8-9628-C08B5ABDAF5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EEEBA1D5-778B-4B03-B2C0-10BB73582DDD}" type="presOf" srcId="{89CDDF87-78A7-4451-B2BF-70136C243A4E}" destId="{A2314046-EAF2-4261-AD44-44D0A4F71738}"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D18A13E2-B872-45B2-B20C-2261F63D6CF1}" srcId="{F60574F2-4B23-47C0-90B1-CF930B7FBC2A}" destId="{59CE05FB-E252-4B73-A73C-F60F1643774B}" srcOrd="2" destOrd="0" parTransId="{DC21C8E0-5F52-42A8-AA87-B4A8AD72FA69}" sibTransId="{C5C6A61F-B944-41E5-B619-B884B2B6324A}"/>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0AF9B0D-1597-4D19-B077-A93BA9A76FE1}" type="presParOf" srcId="{C8036659-7597-4C89-9947-5660896FE5F9}" destId="{270906F9-E941-4CE2-8FB0-BD952B40C3FB}" srcOrd="2" destOrd="0" presId="urn:microsoft.com/office/officeart/2005/8/layout/balance1"/>
    <dgm:cxn modelId="{25A8FBB3-EEDB-4846-B150-66E532EF391E}" type="presParOf" srcId="{C8036659-7597-4C89-9947-5660896FE5F9}" destId="{A2314046-EAF2-4261-AD44-44D0A4F71738}" srcOrd="3" destOrd="0" presId="urn:microsoft.com/office/officeart/2005/8/layout/balance1"/>
    <dgm:cxn modelId="{0B33E563-5278-4EA2-814A-3A950FA2F5C2}" type="presParOf" srcId="{C8036659-7597-4C89-9947-5660896FE5F9}" destId="{64B3C54A-9B4F-4ECA-A3C9-ACAAC4B2FB51}" srcOrd="4" destOrd="0" presId="urn:microsoft.com/office/officeart/2005/8/layout/balance1"/>
    <dgm:cxn modelId="{4FE7DF1E-564B-47F4-A21F-EA75CCEC18BD}" type="presParOf" srcId="{C8036659-7597-4C89-9947-5660896FE5F9}" destId="{F2337090-04D2-4BE8-9628-C08B5ABDAF55}" srcOrd="5" destOrd="0" presId="urn:microsoft.com/office/officeart/2005/8/layout/balance1"/>
    <dgm:cxn modelId="{4701D046-161C-4D0F-9A28-05DF0E33EB07}" type="presParOf" srcId="{C8036659-7597-4C89-9947-5660896FE5F9}" destId="{52A22D71-0CFF-4F93-A0FB-D5D4C3C78CFE}"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5685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5762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3419680" y="1138195"/>
        <a:ext cx="1413543" cy="2179379"/>
      </dsp:txXfrm>
    </dsp:sp>
    <dsp:sp modelId="{A9D4B2B8-7EA8-4135-94BD-4EA490D1C42F}">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5682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3276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3332519" y="2373364"/>
        <a:ext cx="1500839" cy="1031847"/>
      </dsp:txXfrm>
    </dsp:sp>
    <dsp:sp modelId="{44FB1F17-4718-42DB-836F-E991FA34CBE6}">
      <dsp:nvSpPr>
        <dsp:cNvPr id="0" name=""/>
        <dsp:cNvSpPr/>
      </dsp:nvSpPr>
      <dsp:spPr>
        <a:xfrm rot="21360000">
          <a:off x="3189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3245492" y="1189800"/>
        <a:ext cx="1500839" cy="1031847"/>
      </dsp:txXfrm>
    </dsp:sp>
    <dsp:sp modelId="{41F29683-E90E-4B9D-AC62-F09EE1CE6AE2}">
      <dsp:nvSpPr>
        <dsp:cNvPr id="0" name=""/>
        <dsp:cNvSpPr/>
      </dsp:nvSpPr>
      <dsp:spPr>
        <a:xfrm rot="21360000">
          <a:off x="5517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5573458" y="2216716"/>
        <a:ext cx="1500839" cy="1031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3301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3336983" y="2769600"/>
        <a:ext cx="1491909" cy="657104"/>
      </dsp:txXfrm>
    </dsp:sp>
    <dsp:sp modelId="{D614393B-B960-41B3-859C-3336C9FE6A4F}">
      <dsp:nvSpPr>
        <dsp:cNvPr id="0" name=""/>
        <dsp:cNvSpPr/>
      </dsp:nvSpPr>
      <dsp:spPr>
        <a:xfrm rot="21360000">
          <a:off x="3244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3280416" y="1986359"/>
        <a:ext cx="1491909" cy="657104"/>
      </dsp:txXfrm>
    </dsp:sp>
    <dsp:sp modelId="{63237444-25C6-4915-B0CE-551FF2886A56}">
      <dsp:nvSpPr>
        <dsp:cNvPr id="0" name=""/>
        <dsp:cNvSpPr/>
      </dsp:nvSpPr>
      <dsp:spPr>
        <a:xfrm rot="21360000">
          <a:off x="3188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3223849" y="1220523"/>
        <a:ext cx="1491909" cy="657104"/>
      </dsp:txXfrm>
    </dsp:sp>
    <dsp:sp modelId="{77897FC5-676B-4D30-AC71-DBC1DC3E89C1}">
      <dsp:nvSpPr>
        <dsp:cNvPr id="0" name=""/>
        <dsp:cNvSpPr/>
      </dsp:nvSpPr>
      <dsp:spPr>
        <a:xfrm rot="21360000">
          <a:off x="5542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5577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7AC58-BD6B-49EF-865E-1147162821A6}">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E6296-AD09-48E7-ACF4-CD65C44C0D93}">
      <dsp:nvSpPr>
        <dsp:cNvPr id="0" name=""/>
        <dsp:cNvSpPr/>
      </dsp:nvSpPr>
      <dsp:spPr>
        <a:xfrm rot="21360000">
          <a:off x="3248570"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ru-RU" sz="2300" kern="1200" dirty="0"/>
            <a:t>Геймплей</a:t>
          </a:r>
        </a:p>
      </dsp:txBody>
      <dsp:txXfrm>
        <a:off x="3325783" y="1208671"/>
        <a:ext cx="1427283" cy="2177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26C13-C05C-4EBC-A692-0CFA01980126}">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B4489-581F-4890-A04E-E431AE6D14A2}">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Геймплей</a:t>
          </a:r>
        </a:p>
      </dsp:txBody>
      <dsp:txXfrm>
        <a:off x="3419680" y="1138195"/>
        <a:ext cx="1413543" cy="2179379"/>
      </dsp:txXfrm>
    </dsp:sp>
    <dsp:sp modelId="{26119957-BB07-406A-841E-B1E2895912E5}">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Аудитория</a:t>
          </a:r>
        </a:p>
      </dsp:txBody>
      <dsp:txXfrm>
        <a:off x="5682376" y="1138195"/>
        <a:ext cx="1413543" cy="217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3DD71-D226-4F30-8E4F-92AD2B58914F}">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B0B5B-39B2-4C6E-B9B8-325D907C42D6}">
      <dsp:nvSpPr>
        <dsp:cNvPr id="0" name=""/>
        <dsp:cNvSpPr/>
      </dsp:nvSpPr>
      <dsp:spPr>
        <a:xfrm rot="240000">
          <a:off x="5626420"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Аудитория</a:t>
          </a:r>
        </a:p>
      </dsp:txBody>
      <dsp:txXfrm>
        <a:off x="5682241" y="2373364"/>
        <a:ext cx="1500839" cy="1031847"/>
      </dsp:txXfrm>
    </dsp:sp>
    <dsp:sp modelId="{6BF9403E-41C0-484B-8BBB-C2C8F7C86C20}">
      <dsp:nvSpPr>
        <dsp:cNvPr id="0" name=""/>
        <dsp:cNvSpPr/>
      </dsp:nvSpPr>
      <dsp:spPr>
        <a:xfrm rot="240000">
          <a:off x="5713447"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Финансовый план</a:t>
          </a:r>
        </a:p>
      </dsp:txBody>
      <dsp:txXfrm>
        <a:off x="5769268" y="1189800"/>
        <a:ext cx="1500839" cy="1031847"/>
      </dsp:txXfrm>
    </dsp:sp>
    <dsp:sp modelId="{69E03326-1AE1-477E-B67F-07ACE5B4F878}">
      <dsp:nvSpPr>
        <dsp:cNvPr id="0" name=""/>
        <dsp:cNvSpPr/>
      </dsp:nvSpPr>
      <dsp:spPr>
        <a:xfrm rot="240000">
          <a:off x="3385481"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Геймплей</a:t>
          </a:r>
        </a:p>
      </dsp:txBody>
      <dsp:txXfrm>
        <a:off x="3441302" y="2216716"/>
        <a:ext cx="1500839" cy="1031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906F9-E941-4CE2-8FB0-BD952B40C3FB}">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4046-EAF2-4261-AD44-44D0A4F71738}">
      <dsp:nvSpPr>
        <dsp:cNvPr id="0" name=""/>
        <dsp:cNvSpPr/>
      </dsp:nvSpPr>
      <dsp:spPr>
        <a:xfrm rot="240000">
          <a:off x="5651158"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Аудитория</a:t>
          </a:r>
        </a:p>
      </dsp:txBody>
      <dsp:txXfrm>
        <a:off x="5686706" y="2769600"/>
        <a:ext cx="1491909" cy="657104"/>
      </dsp:txXfrm>
    </dsp:sp>
    <dsp:sp modelId="{64B3C54A-9B4F-4ECA-A3C9-ACAAC4B2FB51}">
      <dsp:nvSpPr>
        <dsp:cNvPr id="0" name=""/>
        <dsp:cNvSpPr/>
      </dsp:nvSpPr>
      <dsp:spPr>
        <a:xfrm rot="240000">
          <a:off x="5707725"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Финансовый план</a:t>
          </a:r>
        </a:p>
      </dsp:txBody>
      <dsp:txXfrm>
        <a:off x="5743273" y="1986359"/>
        <a:ext cx="1491909" cy="657104"/>
      </dsp:txXfrm>
    </dsp:sp>
    <dsp:sp modelId="{F2337090-04D2-4BE8-9628-C08B5ABDAF55}">
      <dsp:nvSpPr>
        <dsp:cNvPr id="0" name=""/>
        <dsp:cNvSpPr/>
      </dsp:nvSpPr>
      <dsp:spPr>
        <a:xfrm rot="240000">
          <a:off x="5764293"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Реклама</a:t>
          </a:r>
        </a:p>
      </dsp:txBody>
      <dsp:txXfrm>
        <a:off x="5799841" y="1220523"/>
        <a:ext cx="1491909" cy="657104"/>
      </dsp:txXfrm>
    </dsp:sp>
    <dsp:sp modelId="{52A22D71-0CFF-4F93-A0FB-D5D4C3C78CFE}">
      <dsp:nvSpPr>
        <dsp:cNvPr id="0" name=""/>
        <dsp:cNvSpPr/>
      </dsp:nvSpPr>
      <dsp:spPr>
        <a:xfrm rot="240000">
          <a:off x="3410219"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Геймплей</a:t>
          </a:r>
        </a:p>
      </dsp:txBody>
      <dsp:txXfrm>
        <a:off x="3445767" y="2612951"/>
        <a:ext cx="1491909" cy="6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2020-05-06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10</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31</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32</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35</a:t>
            </a:fld>
            <a:endParaRPr lang="en-US"/>
          </a:p>
        </p:txBody>
      </p:sp>
    </p:spTree>
    <p:extLst>
      <p:ext uri="{BB962C8B-B14F-4D97-AF65-F5344CB8AC3E}">
        <p14:creationId xmlns:p14="http://schemas.microsoft.com/office/powerpoint/2010/main" val="273617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40</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41</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54</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55</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60</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61</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63</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65</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67</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73</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12</a:t>
            </a:fld>
            <a:endParaRPr lang="en-US"/>
          </a:p>
        </p:txBody>
      </p:sp>
    </p:spTree>
    <p:extLst>
      <p:ext uri="{BB962C8B-B14F-4D97-AF65-F5344CB8AC3E}">
        <p14:creationId xmlns:p14="http://schemas.microsoft.com/office/powerpoint/2010/main" val="8236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13</a:t>
            </a:fld>
            <a:endParaRPr lang="en-US"/>
          </a:p>
        </p:txBody>
      </p:sp>
    </p:spTree>
    <p:extLst>
      <p:ext uri="{BB962C8B-B14F-4D97-AF65-F5344CB8AC3E}">
        <p14:creationId xmlns:p14="http://schemas.microsoft.com/office/powerpoint/2010/main" val="305376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14</a:t>
            </a:fld>
            <a:endParaRPr lang="en-US"/>
          </a:p>
        </p:txBody>
      </p:sp>
    </p:spTree>
    <p:extLst>
      <p:ext uri="{BB962C8B-B14F-4D97-AF65-F5344CB8AC3E}">
        <p14:creationId xmlns:p14="http://schemas.microsoft.com/office/powerpoint/2010/main" val="890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15</a:t>
            </a:fld>
            <a:endParaRPr lang="en-US"/>
          </a:p>
        </p:txBody>
      </p:sp>
    </p:spTree>
    <p:extLst>
      <p:ext uri="{BB962C8B-B14F-4D97-AF65-F5344CB8AC3E}">
        <p14:creationId xmlns:p14="http://schemas.microsoft.com/office/powerpoint/2010/main" val="244161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24</a:t>
            </a:fld>
            <a:endParaRPr lang="en-US"/>
          </a:p>
        </p:txBody>
      </p:sp>
    </p:spTree>
    <p:extLst>
      <p:ext uri="{BB962C8B-B14F-4D97-AF65-F5344CB8AC3E}">
        <p14:creationId xmlns:p14="http://schemas.microsoft.com/office/powerpoint/2010/main" val="390324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25</a:t>
            </a:fld>
            <a:endParaRPr lang="en-US"/>
          </a:p>
        </p:txBody>
      </p:sp>
    </p:spTree>
    <p:extLst>
      <p:ext uri="{BB962C8B-B14F-4D97-AF65-F5344CB8AC3E}">
        <p14:creationId xmlns:p14="http://schemas.microsoft.com/office/powerpoint/2010/main" val="354032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29</a:t>
            </a:fld>
            <a:endParaRPr lang="en-US"/>
          </a:p>
        </p:txBody>
      </p:sp>
    </p:spTree>
    <p:extLst>
      <p:ext uri="{BB962C8B-B14F-4D97-AF65-F5344CB8AC3E}">
        <p14:creationId xmlns:p14="http://schemas.microsoft.com/office/powerpoint/2010/main" val="89662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B7A19616-B823-490D-AAEB-978D4FB257C6}" type="datetimeFigureOut">
              <a:rPr lang="en-US" smtClean="0"/>
              <a:t>2020-05-06</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19616-B823-490D-AAEB-978D4FB257C6}" type="datetimeFigureOut">
              <a:rPr lang="en-US" smtClean="0"/>
              <a:t>2020-05-06</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7.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ctrTitle"/>
          </p:nvPr>
        </p:nvSpPr>
        <p:spPr/>
        <p:txBody>
          <a:bodyPr/>
          <a:lstStyle/>
          <a:p>
            <a:r>
              <a:rPr lang="en-US" dirty="0" err="1"/>
              <a:t>GameDev</a:t>
            </a:r>
            <a:r>
              <a:rPr lang="ru-RU" dirty="0"/>
              <a:t> как хобби</a:t>
            </a:r>
            <a:endParaRPr lang="en-US" dirty="0"/>
          </a:p>
        </p:txBody>
      </p:sp>
      <p:sp>
        <p:nvSpPr>
          <p:cNvPr id="3" name="Subtitle 2">
            <a:extLst>
              <a:ext uri="{FF2B5EF4-FFF2-40B4-BE49-F238E27FC236}">
                <a16:creationId xmlns:a16="http://schemas.microsoft.com/office/drawing/2014/main" id="{2F5AE2DF-8024-4EE5-B550-FE15F1165C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p>
          <a:p>
            <a:r>
              <a:rPr lang="ru-RU" dirty="0"/>
              <a:t>…</a:t>
            </a:r>
          </a:p>
          <a:p>
            <a:r>
              <a:rPr lang="ru-RU" dirty="0"/>
              <a:t>Легко скатиться в </a:t>
            </a:r>
            <a:r>
              <a:rPr lang="ru-RU" dirty="0" err="1"/>
              <a:t>казуалки</a:t>
            </a:r>
            <a:endParaRPr lang="ru-RU" dirty="0"/>
          </a:p>
          <a:p>
            <a:endParaRPr lang="en-US" dirty="0"/>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387827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86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93786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48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2166870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38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03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1230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90% итерирование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en-US" dirty="0"/>
              <a:t>TBD: </a:t>
            </a:r>
            <a:r>
              <a:rPr lang="ru-RU" dirty="0"/>
              <a:t>найти в кровб пот и пиксели полную цитату</a:t>
            </a:r>
            <a:endParaRPr lang="en-US" dirty="0"/>
          </a:p>
        </p:txBody>
      </p:sp>
    </p:spTree>
    <p:extLst>
      <p:ext uri="{BB962C8B-B14F-4D97-AF65-F5344CB8AC3E}">
        <p14:creationId xmlns:p14="http://schemas.microsoft.com/office/powerpoint/2010/main" val="3716008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9446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ужасны, поэтому необходимо их сделать как можно раньше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en-US" dirty="0"/>
              <a:t>TBD: </a:t>
            </a:r>
            <a:r>
              <a:rPr lang="ru-RU" dirty="0"/>
              <a:t>найти полную цитату</a:t>
            </a:r>
            <a:endParaRPr lang="en-US" dirty="0"/>
          </a:p>
        </p:txBody>
      </p:sp>
    </p:spTree>
    <p:extLst>
      <p:ext uri="{BB962C8B-B14F-4D97-AF65-F5344CB8AC3E}">
        <p14:creationId xmlns:p14="http://schemas.microsoft.com/office/powerpoint/2010/main" val="287349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3E3C-71E8-4706-B050-03A5E87FD3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09B7167-6495-4B94-8E87-CDA458385601}"/>
              </a:ext>
            </a:extLst>
          </p:cNvPr>
          <p:cNvSpPr>
            <a:spLocks noGrp="1"/>
          </p:cNvSpPr>
          <p:nvPr>
            <p:ph idx="1"/>
          </p:nvPr>
        </p:nvSpPr>
        <p:spPr/>
        <p:txBody>
          <a:bodyPr/>
          <a:lstStyle/>
          <a:p>
            <a:r>
              <a:rPr lang="en-US" dirty="0"/>
              <a:t>TBD: </a:t>
            </a:r>
            <a:r>
              <a:rPr lang="ru-RU" dirty="0"/>
              <a:t>о себе</a:t>
            </a:r>
            <a:endParaRPr lang="en-US" dirty="0"/>
          </a:p>
        </p:txBody>
      </p:sp>
    </p:spTree>
    <p:extLst>
      <p:ext uri="{BB962C8B-B14F-4D97-AF65-F5344CB8AC3E}">
        <p14:creationId xmlns:p14="http://schemas.microsoft.com/office/powerpoint/2010/main" val="2785802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567164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869257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26396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Tree>
    <p:extLst>
      <p:ext uri="{BB962C8B-B14F-4D97-AF65-F5344CB8AC3E}">
        <p14:creationId xmlns:p14="http://schemas.microsoft.com/office/powerpoint/2010/main" val="356096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Tree>
    <p:extLst>
      <p:ext uri="{BB962C8B-B14F-4D97-AF65-F5344CB8AC3E}">
        <p14:creationId xmlns:p14="http://schemas.microsoft.com/office/powerpoint/2010/main" val="108200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F43C-6A24-49F6-AEB0-55D3B00EB86B}"/>
              </a:ext>
            </a:extLst>
          </p:cNvPr>
          <p:cNvSpPr>
            <a:spLocks noGrp="1"/>
          </p:cNvSpPr>
          <p:nvPr>
            <p:ph type="title"/>
          </p:nvPr>
        </p:nvSpPr>
        <p:spPr/>
        <p:txBody>
          <a:bodyPr/>
          <a:lstStyle/>
          <a:p>
            <a:r>
              <a:rPr lang="ru-RU" dirty="0"/>
              <a:t>Хобби-</a:t>
            </a:r>
            <a:r>
              <a:rPr lang="ru-RU" dirty="0" err="1"/>
              <a:t>геймдев</a:t>
            </a:r>
            <a:r>
              <a:rPr lang="en-US" dirty="0"/>
              <a:t> </a:t>
            </a:r>
            <a:r>
              <a:rPr lang="ru-RU" dirty="0"/>
              <a:t>для наслаждения</a:t>
            </a:r>
          </a:p>
        </p:txBody>
      </p:sp>
      <p:sp>
        <p:nvSpPr>
          <p:cNvPr id="3" name="Объект 2">
            <a:extLst>
              <a:ext uri="{FF2B5EF4-FFF2-40B4-BE49-F238E27FC236}">
                <a16:creationId xmlns:a16="http://schemas.microsoft.com/office/drawing/2014/main" id="{C232D229-ACD6-4FF3-9D0B-C9D264B1361F}"/>
              </a:ext>
            </a:extLst>
          </p:cNvPr>
          <p:cNvSpPr>
            <a:spLocks noGrp="1"/>
          </p:cNvSpPr>
          <p:nvPr>
            <p:ph idx="1"/>
          </p:nvPr>
        </p:nvSpPr>
        <p:spPr/>
        <p:txBody>
          <a:bodyPr/>
          <a:lstStyle/>
          <a:p>
            <a:pPr marL="0" indent="0">
              <a:buNone/>
            </a:pPr>
            <a:r>
              <a:rPr lang="ru-RU" dirty="0"/>
              <a:t>Цель:</a:t>
            </a:r>
          </a:p>
          <a:p>
            <a:pPr lvl="1"/>
            <a:r>
              <a:rPr lang="ru-RU" dirty="0"/>
              <a:t>Выпустить игру в </a:t>
            </a:r>
            <a:r>
              <a:rPr lang="en-US" dirty="0"/>
              <a:t>Steam / Google Play</a:t>
            </a:r>
          </a:p>
          <a:p>
            <a:pPr lvl="1"/>
            <a:r>
              <a:rPr lang="ru-RU" dirty="0"/>
              <a:t>Заработать на игре </a:t>
            </a:r>
            <a:r>
              <a:rPr lang="en-US" dirty="0"/>
              <a:t>N$</a:t>
            </a:r>
          </a:p>
          <a:p>
            <a:pPr lvl="1"/>
            <a:r>
              <a:rPr lang="ru-RU" dirty="0"/>
              <a:t>Сделать «что-то свое»</a:t>
            </a:r>
          </a:p>
          <a:p>
            <a:pPr lvl="1"/>
            <a:endParaRPr lang="en-US" dirty="0"/>
          </a:p>
          <a:p>
            <a:pPr lvl="1"/>
            <a:endParaRPr lang="ru-RU" dirty="0"/>
          </a:p>
        </p:txBody>
      </p:sp>
      <p:cxnSp>
        <p:nvCxnSpPr>
          <p:cNvPr id="5" name="Прямая соединительная линия 4">
            <a:extLst>
              <a:ext uri="{FF2B5EF4-FFF2-40B4-BE49-F238E27FC236}">
                <a16:creationId xmlns:a16="http://schemas.microsoft.com/office/drawing/2014/main" id="{EF0EE399-14C1-4A15-9513-8D654AAB0D17}"/>
              </a:ext>
            </a:extLst>
          </p:cNvPr>
          <p:cNvCxnSpPr/>
          <p:nvPr/>
        </p:nvCxnSpPr>
        <p:spPr>
          <a:xfrm>
            <a:off x="1638300" y="2489200"/>
            <a:ext cx="4838700" cy="0"/>
          </a:xfrm>
          <a:prstGeom prst="line">
            <a:avLst/>
          </a:prstGeom>
        </p:spPr>
        <p:style>
          <a:lnRef idx="3">
            <a:schemeClr val="dk1"/>
          </a:lnRef>
          <a:fillRef idx="0">
            <a:schemeClr val="dk1"/>
          </a:fillRef>
          <a:effectRef idx="2">
            <a:schemeClr val="dk1"/>
          </a:effectRef>
          <a:fontRef idx="minor">
            <a:schemeClr val="tx1"/>
          </a:fontRef>
        </p:style>
      </p:cxnSp>
      <p:cxnSp>
        <p:nvCxnSpPr>
          <p:cNvPr id="6" name="Прямая соединительная линия 5">
            <a:extLst>
              <a:ext uri="{FF2B5EF4-FFF2-40B4-BE49-F238E27FC236}">
                <a16:creationId xmlns:a16="http://schemas.microsoft.com/office/drawing/2014/main" id="{EA53E302-B7AE-4C81-91B5-552A078148F7}"/>
              </a:ext>
            </a:extLst>
          </p:cNvPr>
          <p:cNvCxnSpPr>
            <a:cxnSpLocks/>
          </p:cNvCxnSpPr>
          <p:nvPr/>
        </p:nvCxnSpPr>
        <p:spPr>
          <a:xfrm>
            <a:off x="1638300" y="2895600"/>
            <a:ext cx="30607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99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13C-72EB-466E-8F29-240268A4CAF8}"/>
              </a:ext>
            </a:extLst>
          </p:cNvPr>
          <p:cNvSpPr>
            <a:spLocks noGrp="1"/>
          </p:cNvSpPr>
          <p:nvPr>
            <p:ph type="title"/>
          </p:nvPr>
        </p:nvSpPr>
        <p:spPr>
          <a:xfrm>
            <a:off x="838200" y="365125"/>
            <a:ext cx="10515600" cy="1325563"/>
          </a:xfrm>
        </p:spPr>
        <p:txBody>
          <a:bodyPr anchor="ctr">
            <a:normAutofit/>
          </a:bodyPr>
          <a:lstStyle/>
          <a:p>
            <a:r>
              <a:rPr lang="ru-RU" dirty="0"/>
              <a:t>Зачем вы пошли в программисты?</a:t>
            </a:r>
            <a:endParaRPr lang="en-US" dirty="0"/>
          </a:p>
        </p:txBody>
      </p:sp>
      <p:sp>
        <p:nvSpPr>
          <p:cNvPr id="5" name="Объект 4">
            <a:extLst>
              <a:ext uri="{FF2B5EF4-FFF2-40B4-BE49-F238E27FC236}">
                <a16:creationId xmlns:a16="http://schemas.microsoft.com/office/drawing/2014/main" id="{C22A8B3A-D1EC-4CA2-B4AE-9CF5DCE7BE83}"/>
              </a:ext>
            </a:extLst>
          </p:cNvPr>
          <p:cNvSpPr>
            <a:spLocks noGrp="1"/>
          </p:cNvSpPr>
          <p:nvPr>
            <p:ph sz="half" idx="1"/>
          </p:nvPr>
        </p:nvSpPr>
        <p:spPr>
          <a:xfrm>
            <a:off x="838200" y="1825625"/>
            <a:ext cx="5181600" cy="4351338"/>
          </a:xfrm>
        </p:spPr>
        <p:txBody>
          <a:bodyPr>
            <a:normAutofit/>
          </a:bodyPr>
          <a:lstStyle/>
          <a:p>
            <a:r>
              <a:rPr lang="ru-RU" dirty="0"/>
              <a:t>Создавать </a:t>
            </a:r>
            <a:r>
              <a:rPr lang="en-US" dirty="0"/>
              <a:t>CRUD</a:t>
            </a:r>
            <a:r>
              <a:rPr lang="ru-RU" dirty="0"/>
              <a:t> сервисы</a:t>
            </a:r>
            <a:r>
              <a:rPr lang="en-US" dirty="0"/>
              <a:t>?</a:t>
            </a:r>
            <a:endParaRPr lang="ru-RU" dirty="0"/>
          </a:p>
          <a:p>
            <a:r>
              <a:rPr lang="ru-RU" dirty="0"/>
              <a:t>Оптимизировать </a:t>
            </a:r>
            <a:r>
              <a:rPr lang="en-US" dirty="0"/>
              <a:t>SQL </a:t>
            </a:r>
            <a:r>
              <a:rPr lang="ru-RU" dirty="0"/>
              <a:t>запросы?</a:t>
            </a:r>
          </a:p>
          <a:p>
            <a:r>
              <a:rPr lang="ru-RU" dirty="0"/>
              <a:t>Писать </a:t>
            </a:r>
            <a:r>
              <a:rPr lang="en-US" dirty="0"/>
              <a:t>&lt;something&gt;Service </a:t>
            </a:r>
            <a:r>
              <a:rPr lang="ru-RU" dirty="0"/>
              <a:t>и </a:t>
            </a:r>
            <a:r>
              <a:rPr lang="en-US" dirty="0"/>
              <a:t>&lt;something&gt;Repository?</a:t>
            </a:r>
          </a:p>
          <a:p>
            <a:r>
              <a:rPr lang="en-US" dirty="0"/>
              <a:t>…</a:t>
            </a:r>
            <a:endParaRPr lang="ru-RU" dirty="0"/>
          </a:p>
          <a:p>
            <a:r>
              <a:rPr lang="ru-RU" dirty="0"/>
              <a:t>Проектировать сложные распределенные архитектуры</a:t>
            </a:r>
          </a:p>
          <a:p>
            <a:r>
              <a:rPr lang="ru-RU" dirty="0"/>
              <a:t>Писать чистый красивый код</a:t>
            </a:r>
          </a:p>
          <a:p>
            <a:r>
              <a:rPr lang="ru-RU" dirty="0"/>
              <a:t>…</a:t>
            </a:r>
          </a:p>
          <a:p>
            <a:endParaRPr lang="en-US" dirty="0"/>
          </a:p>
          <a:p>
            <a:endParaRPr lang="en-US" dirty="0"/>
          </a:p>
          <a:p>
            <a:endParaRPr lang="ru-RU" dirty="0"/>
          </a:p>
        </p:txBody>
      </p:sp>
      <p:pic>
        <p:nvPicPr>
          <p:cNvPr id="1030" name="Picture 6" descr="THUS FOR ANY NONDETERMINISTIC TURING MACHINE M THAT RUNS IN SOME ...">
            <a:extLst>
              <a:ext uri="{FF2B5EF4-FFF2-40B4-BE49-F238E27FC236}">
                <a16:creationId xmlns:a16="http://schemas.microsoft.com/office/drawing/2014/main" id="{8631579E-CF90-40AB-A134-6DFDC3DEF1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92285" y="1825625"/>
            <a:ext cx="3941429" cy="4351338"/>
          </a:xfrm>
          <a:prstGeom prst="rect">
            <a:avLst/>
          </a:prstGeom>
          <a:solidFill>
            <a:srgbClr val="FFFFFF"/>
          </a:solidFill>
        </p:spPr>
      </p:pic>
    </p:spTree>
    <p:extLst>
      <p:ext uri="{BB962C8B-B14F-4D97-AF65-F5344CB8AC3E}">
        <p14:creationId xmlns:p14="http://schemas.microsoft.com/office/powerpoint/2010/main" val="28032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659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r>
              <a:rPr lang="ru-RU" dirty="0"/>
              <a:t>Планировать релиз/маркетинг</a:t>
            </a:r>
          </a:p>
          <a:p>
            <a:r>
              <a:rPr lang="ru-RU" dirty="0"/>
              <a:t>Копировать, нельзя креативить</a:t>
            </a:r>
          </a:p>
          <a:p>
            <a:r>
              <a:rPr lang="ru-RU" dirty="0"/>
              <a:t>Идти по пути наименьшего сопротивления</a:t>
            </a:r>
          </a:p>
          <a:p>
            <a:r>
              <a:rPr lang="ru-RU" dirty="0"/>
              <a:t>«Игра – результат моих трудов»</a:t>
            </a:r>
          </a:p>
          <a:p>
            <a:r>
              <a:rPr lang="ru-RU" dirty="0"/>
              <a:t>Не уметь вовремя остановиться</a:t>
            </a:r>
          </a:p>
        </p:txBody>
      </p:sp>
    </p:spTree>
    <p:extLst>
      <p:ext uri="{BB962C8B-B14F-4D97-AF65-F5344CB8AC3E}">
        <p14:creationId xmlns:p14="http://schemas.microsoft.com/office/powerpoint/2010/main" val="1530702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Планировать релиз/маркетинг</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52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01552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64039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55982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64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32184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strike="sngStrike" dirty="0"/>
              <a:t>Вместо этого запилю гиперказуалку</a:t>
            </a:r>
            <a:endParaRPr lang="en-US" strike="sngStrike"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9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Абилки</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Абилки</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203176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Абилки</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2641080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434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AI/ML</a:t>
            </a:r>
          </a:p>
          <a:p>
            <a:pPr lvl="1"/>
            <a:r>
              <a:rPr lang="en-US" dirty="0"/>
              <a:t>…</a:t>
            </a:r>
            <a:endParaRPr lang="ru-RU" dirty="0"/>
          </a:p>
          <a:p>
            <a:pPr lvl="1"/>
            <a:endParaRPr lang="en-US" dirty="0"/>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8486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17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824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7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Tree>
    <p:extLst>
      <p:ext uri="{BB962C8B-B14F-4D97-AF65-F5344CB8AC3E}">
        <p14:creationId xmlns:p14="http://schemas.microsoft.com/office/powerpoint/2010/main" val="419274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1124249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24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8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9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3741229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334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ru-RU" dirty="0"/>
              <a:t>Твики налету</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r>
              <a:rPr lang="en-US" dirty="0"/>
              <a:t>#TBD:</a:t>
            </a:r>
            <a:r>
              <a:rPr lang="ru-RU" dirty="0"/>
              <a:t> показать игру про </a:t>
            </a:r>
            <a:r>
              <a:rPr lang="ru-RU" dirty="0" err="1"/>
              <a:t>зергов</a:t>
            </a:r>
            <a:endParaRPr lang="ru-RU" dirty="0"/>
          </a:p>
        </p:txBody>
      </p:sp>
    </p:spTree>
    <p:extLst>
      <p:ext uri="{BB962C8B-B14F-4D97-AF65-F5344CB8AC3E}">
        <p14:creationId xmlns:p14="http://schemas.microsoft.com/office/powerpoint/2010/main" val="288845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pressure</a:t>
            </a:r>
            <a:endParaRPr lang="ru-RU" dirty="0"/>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r>
              <a:rPr lang="en-US" dirty="0"/>
              <a:t>#TBD:</a:t>
            </a:r>
            <a:r>
              <a:rPr lang="ru-RU" dirty="0"/>
              <a:t> показать игру про </a:t>
            </a:r>
            <a:r>
              <a:rPr lang="ru-RU" dirty="0" err="1"/>
              <a:t>зергов</a:t>
            </a:r>
            <a:endParaRPr lang="ru-RU" dirty="0"/>
          </a:p>
        </p:txBody>
      </p:sp>
    </p:spTree>
    <p:extLst>
      <p:ext uri="{BB962C8B-B14F-4D97-AF65-F5344CB8AC3E}">
        <p14:creationId xmlns:p14="http://schemas.microsoft.com/office/powerpoint/2010/main" val="2724292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887F-3814-4B73-A5CA-60A7BACB4C71}"/>
              </a:ext>
            </a:extLst>
          </p:cNvPr>
          <p:cNvSpPr>
            <a:spLocks noGrp="1"/>
          </p:cNvSpPr>
          <p:nvPr>
            <p:ph type="title"/>
          </p:nvPr>
        </p:nvSpPr>
        <p:spPr/>
        <p:txBody>
          <a:bodyPr/>
          <a:lstStyle/>
          <a:p>
            <a:r>
              <a:rPr lang="en-US" dirty="0"/>
              <a:t>AI</a:t>
            </a:r>
          </a:p>
        </p:txBody>
      </p:sp>
      <p:sp>
        <p:nvSpPr>
          <p:cNvPr id="3" name="Content Placeholder 2">
            <a:extLst>
              <a:ext uri="{FF2B5EF4-FFF2-40B4-BE49-F238E27FC236}">
                <a16:creationId xmlns:a16="http://schemas.microsoft.com/office/drawing/2014/main" id="{657A0DB8-CE37-4C5F-BBEB-8D6D368F7D3B}"/>
              </a:ext>
            </a:extLst>
          </p:cNvPr>
          <p:cNvSpPr>
            <a:spLocks noGrp="1"/>
          </p:cNvSpPr>
          <p:nvPr>
            <p:ph idx="1"/>
          </p:nvPr>
        </p:nvSpPr>
        <p:spPr/>
        <p:txBody>
          <a:bodyPr/>
          <a:lstStyle/>
          <a:p>
            <a:r>
              <a:rPr lang="en-US" dirty="0"/>
              <a:t>Demo</a:t>
            </a:r>
          </a:p>
          <a:p>
            <a:pPr lvl="1"/>
            <a:r>
              <a:rPr lang="en-US" dirty="0"/>
              <a:t>Steering</a:t>
            </a:r>
          </a:p>
          <a:p>
            <a:pPr lvl="1"/>
            <a:r>
              <a:rPr lang="en-US" dirty="0"/>
              <a:t>Different persons (use </a:t>
            </a:r>
            <a:r>
              <a:rPr lang="en-US" dirty="0" err="1"/>
              <a:t>bechavior</a:t>
            </a:r>
            <a:r>
              <a:rPr lang="en-US"/>
              <a:t> tree</a:t>
            </a:r>
            <a:endParaRPr lang="en-US" dirty="0"/>
          </a:p>
          <a:p>
            <a:pPr lvl="1"/>
            <a:endParaRPr lang="en-US" dirty="0"/>
          </a:p>
        </p:txBody>
      </p:sp>
    </p:spTree>
    <p:extLst>
      <p:ext uri="{BB962C8B-B14F-4D97-AF65-F5344CB8AC3E}">
        <p14:creationId xmlns:p14="http://schemas.microsoft.com/office/powerpoint/2010/main" val="2863211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2234865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601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4" name="Текст 3">
            <a:extLst>
              <a:ext uri="{FF2B5EF4-FFF2-40B4-BE49-F238E27FC236}">
                <a16:creationId xmlns:a16="http://schemas.microsoft.com/office/drawing/2014/main" id="{BE8BB264-E052-47DA-BA8C-3A6CC570EB24}"/>
              </a:ext>
            </a:extLst>
          </p:cNvPr>
          <p:cNvSpPr>
            <a:spLocks noGrp="1"/>
          </p:cNvSpPr>
          <p:nvPr>
            <p:ph type="body" idx="1"/>
          </p:nvPr>
        </p:nvSpPr>
        <p:spPr/>
        <p:txBody>
          <a:bodyPr/>
          <a:lstStyle/>
          <a:p>
            <a:r>
              <a:rPr lang="ru-RU" dirty="0"/>
              <a:t>Ожидание</a:t>
            </a:r>
          </a:p>
        </p:txBody>
      </p:sp>
      <p:sp>
        <p:nvSpPr>
          <p:cNvPr id="5" name="Объект 4">
            <a:extLst>
              <a:ext uri="{FF2B5EF4-FFF2-40B4-BE49-F238E27FC236}">
                <a16:creationId xmlns:a16="http://schemas.microsoft.com/office/drawing/2014/main" id="{529D9D24-57B2-4074-8180-12F5CB9582F7}"/>
              </a:ext>
            </a:extLst>
          </p:cNvPr>
          <p:cNvSpPr>
            <a:spLocks noGrp="1"/>
          </p:cNvSpPr>
          <p:nvPr>
            <p:ph sz="half" idx="2"/>
          </p:nvPr>
        </p:nvSpPr>
        <p:spPr/>
        <p:txBody>
          <a:bodyPr/>
          <a:lstStyle/>
          <a:p>
            <a:r>
              <a:rPr lang="en-US" dirty="0" err="1"/>
              <a:t>Larian</a:t>
            </a:r>
            <a:endParaRPr lang="en-US" dirty="0"/>
          </a:p>
          <a:p>
            <a:r>
              <a:rPr lang="en-US" dirty="0"/>
              <a:t>Blizzard</a:t>
            </a:r>
          </a:p>
          <a:p>
            <a:r>
              <a:rPr lang="en-US" dirty="0"/>
              <a:t>Rockstar</a:t>
            </a:r>
          </a:p>
          <a:p>
            <a:r>
              <a:rPr lang="en-US" dirty="0"/>
              <a:t>Obsidian</a:t>
            </a:r>
          </a:p>
          <a:p>
            <a:r>
              <a:rPr lang="en-US" dirty="0"/>
              <a:t>CD Project Red</a:t>
            </a:r>
          </a:p>
          <a:p>
            <a:r>
              <a:rPr lang="en-US" dirty="0"/>
              <a:t>…</a:t>
            </a:r>
          </a:p>
          <a:p>
            <a:endParaRPr lang="en-US" dirty="0"/>
          </a:p>
        </p:txBody>
      </p:sp>
      <p:sp>
        <p:nvSpPr>
          <p:cNvPr id="6" name="Текст 5">
            <a:extLst>
              <a:ext uri="{FF2B5EF4-FFF2-40B4-BE49-F238E27FC236}">
                <a16:creationId xmlns:a16="http://schemas.microsoft.com/office/drawing/2014/main" id="{89A04EFD-5395-4760-A21B-F0727F2A5529}"/>
              </a:ext>
            </a:extLst>
          </p:cNvPr>
          <p:cNvSpPr>
            <a:spLocks noGrp="1"/>
          </p:cNvSpPr>
          <p:nvPr>
            <p:ph type="body" sz="quarter" idx="3"/>
          </p:nvPr>
        </p:nvSpPr>
        <p:spPr/>
        <p:txBody>
          <a:bodyPr/>
          <a:lstStyle/>
          <a:p>
            <a:r>
              <a:rPr lang="ru-RU" dirty="0"/>
              <a:t>Реальность в СПБ</a:t>
            </a:r>
          </a:p>
        </p:txBody>
      </p:sp>
      <p:sp>
        <p:nvSpPr>
          <p:cNvPr id="7" name="Объект 6">
            <a:extLst>
              <a:ext uri="{FF2B5EF4-FFF2-40B4-BE49-F238E27FC236}">
                <a16:creationId xmlns:a16="http://schemas.microsoft.com/office/drawing/2014/main" id="{B9A2995A-874D-40D0-AFB7-89A0A466B65E}"/>
              </a:ext>
            </a:extLst>
          </p:cNvPr>
          <p:cNvSpPr>
            <a:spLocks noGrp="1"/>
          </p:cNvSpPr>
          <p:nvPr>
            <p:ph sz="quarter" idx="4"/>
          </p:nvPr>
        </p:nvSpPr>
        <p:spPr/>
        <p:txBody>
          <a:bodyPr/>
          <a:lstStyle/>
          <a:p>
            <a:r>
              <a:rPr lang="en-US" dirty="0" err="1"/>
              <a:t>Larian</a:t>
            </a:r>
            <a:endParaRPr lang="en-US" dirty="0"/>
          </a:p>
          <a:p>
            <a:r>
              <a:rPr lang="en-US" dirty="0"/>
              <a:t>…</a:t>
            </a:r>
          </a:p>
          <a:p>
            <a:r>
              <a:rPr lang="ru-RU" dirty="0"/>
              <a:t>все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30449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1632</Words>
  <Application>Microsoft Office PowerPoint</Application>
  <PresentationFormat>Widescreen</PresentationFormat>
  <Paragraphs>531</Paragraphs>
  <Slides>75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Cambria Math</vt:lpstr>
      <vt:lpstr>Theme</vt:lpstr>
      <vt:lpstr>GameDev как хобби</vt:lpstr>
      <vt:lpstr>PowerPoint Presentation</vt:lpstr>
      <vt:lpstr>Зачем вы пошли в программисты?</vt:lpstr>
      <vt:lpstr>Время идет…</vt:lpstr>
      <vt:lpstr>Время идет…</vt:lpstr>
      <vt:lpstr>Время идет…</vt:lpstr>
      <vt:lpstr>Время идет…</vt:lpstr>
      <vt:lpstr>… а, мечта остается</vt:lpstr>
      <vt:lpstr>Уйти в GameDev компанию? </vt:lpstr>
      <vt:lpstr>Российский GameDev</vt:lpstr>
      <vt:lpstr>Создать свою инди студию </vt:lpstr>
      <vt:lpstr>Как инди студии скатываются…</vt:lpstr>
      <vt:lpstr>Как инди студии скатываются…</vt:lpstr>
      <vt:lpstr>Как инди студии скатываются…</vt:lpstr>
      <vt:lpstr>Как инди студии скатываются…</vt:lpstr>
      <vt:lpstr>Пилить «игру мечты» в свободное время</vt:lpstr>
      <vt:lpstr>90% итерирование</vt:lpstr>
      <vt:lpstr>90% итерирование</vt:lpstr>
      <vt:lpstr>Первые 10 игр ужасны, поэтому необходимо их сделать как можно раньше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Хобби-геймдев для наслаждения</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Планировать релиз/маркетинг</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Твики налету</vt:lpstr>
      <vt:lpstr>GC pressure</vt:lpstr>
      <vt:lpstr>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Aleksandr Kugushev</dc:creator>
  <cp:lastModifiedBy>Aleksandr Kugushev</cp:lastModifiedBy>
  <cp:revision>16</cp:revision>
  <dcterms:created xsi:type="dcterms:W3CDTF">2020-05-06T19:06:27Z</dcterms:created>
  <dcterms:modified xsi:type="dcterms:W3CDTF">2020-05-06T19:51:42Z</dcterms:modified>
</cp:coreProperties>
</file>